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1" r:id="rId1"/>
  </p:sldMasterIdLst>
  <p:sldIdLst>
    <p:sldId id="261" r:id="rId2"/>
    <p:sldId id="258" r:id="rId3"/>
    <p:sldId id="263" r:id="rId4"/>
    <p:sldId id="269" r:id="rId5"/>
    <p:sldId id="268" r:id="rId6"/>
    <p:sldId id="271" r:id="rId7"/>
    <p:sldId id="273" r:id="rId8"/>
    <p:sldId id="275" r:id="rId9"/>
    <p:sldId id="276" r:id="rId10"/>
    <p:sldId id="266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75A4696-CB1C-438F-B4FB-CF08247449DF}">
          <p14:sldIdLst>
            <p14:sldId id="261"/>
            <p14:sldId id="258"/>
            <p14:sldId id="263"/>
            <p14:sldId id="269"/>
            <p14:sldId id="268"/>
            <p14:sldId id="271"/>
            <p14:sldId id="273"/>
            <p14:sldId id="275"/>
            <p14:sldId id="276"/>
            <p14:sldId id="266"/>
          </p14:sldIdLst>
        </p14:section>
        <p14:section name="Sección sin título" id="{D3092E86-634B-4376-B7D4-EB924C002F9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734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332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796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223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0657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20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541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145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61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148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755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654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206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022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3603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23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604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1F6D68-D711-4AA4-B823-E9F70F5EEF77}" type="datetimeFigureOut">
              <a:rPr lang="es-CO" smtClean="0"/>
              <a:t>31/05/2021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46629F-BA81-4961-8F36-691D231D6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833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  <p:sldLayoutId id="2147484263" r:id="rId12"/>
    <p:sldLayoutId id="2147484264" r:id="rId13"/>
    <p:sldLayoutId id="2147484265" r:id="rId14"/>
    <p:sldLayoutId id="2147484266" r:id="rId15"/>
    <p:sldLayoutId id="2147484267" r:id="rId16"/>
    <p:sldLayoutId id="214748426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106" y="950833"/>
            <a:ext cx="3469995" cy="81387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07165" y="914010"/>
            <a:ext cx="70379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COLEGIO MUNICIPAL MARÍA CONCEPCIÓN LOPERENA </a:t>
            </a:r>
            <a:b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SRPA</a:t>
            </a:r>
            <a:endParaRPr lang="es-CO" sz="3200" b="1" dirty="0">
              <a:solidFill>
                <a:schemeClr val="accent1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Marcador de contenido 8">
            <a:extLst>
              <a:ext uri="{FF2B5EF4-FFF2-40B4-BE49-F238E27FC236}">
                <a16:creationId xmlns:a16="http://schemas.microsoft.com/office/drawing/2014/main" id="{528332D7-042D-4080-B64D-1408FE9E4F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609" y="2862220"/>
            <a:ext cx="7037941" cy="3378423"/>
          </a:xfrm>
        </p:spPr>
      </p:pic>
    </p:spTree>
    <p:extLst>
      <p:ext uri="{BB962C8B-B14F-4D97-AF65-F5344CB8AC3E}">
        <p14:creationId xmlns:p14="http://schemas.microsoft.com/office/powerpoint/2010/main" val="3420495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888974" y="1267845"/>
            <a:ext cx="770282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" b="1" dirty="0">
                <a:solidFill>
                  <a:schemeClr val="accent1">
                    <a:lumMod val="50000"/>
                  </a:schemeClr>
                </a:solidFill>
                <a:latin typeface="Century Schoolbook" panose="02040604050505020304" pitchFamily="18" charset="0"/>
              </a:rPr>
              <a:t>GRACIAS!!</a:t>
            </a:r>
          </a:p>
          <a:p>
            <a:pPr algn="ctr"/>
            <a:endParaRPr lang="es-CO" sz="4400" b="1" dirty="0">
              <a:solidFill>
                <a:schemeClr val="accent1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182" y="672327"/>
            <a:ext cx="2808423" cy="794301"/>
          </a:xfrm>
          <a:prstGeom prst="rect">
            <a:avLst/>
          </a:prstGeom>
        </p:spPr>
      </p:pic>
      <p:pic>
        <p:nvPicPr>
          <p:cNvPr id="1026" name="Picture 2" descr="Los Sistemas de Responsabilidad Penal Adolescente en las Américas">
            <a:extLst>
              <a:ext uri="{FF2B5EF4-FFF2-40B4-BE49-F238E27FC236}">
                <a16:creationId xmlns:a16="http://schemas.microsoft.com/office/drawing/2014/main" id="{AD4ECB27-EE43-4896-A1C5-174DE0A59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122" y="2650435"/>
            <a:ext cx="4611756" cy="314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75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184" y="673217"/>
            <a:ext cx="2379898" cy="673102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859973" y="673216"/>
            <a:ext cx="2008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3600" b="1" dirty="0">
              <a:solidFill>
                <a:schemeClr val="accent1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endParaRPr lang="es-CO" sz="3600" b="1" dirty="0">
              <a:solidFill>
                <a:schemeClr val="accent1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538158" y="1211832"/>
            <a:ext cx="41036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MARCO LEGAL</a:t>
            </a:r>
            <a:endParaRPr lang="es-CO" sz="3200" b="1" dirty="0">
              <a:solidFill>
                <a:schemeClr val="accent1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endParaRPr lang="es-CO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09F6B1-830D-4AAC-939A-47D39F424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Decreto 2383 de 2015 por el cual se reglamenta la prestación del servicio educativo en el marco del Sistema de Responsabilidad Penal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30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5994" y="671213"/>
            <a:ext cx="2901088" cy="92333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998631" y="1341036"/>
            <a:ext cx="6194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ESARROLLO </a:t>
            </a:r>
            <a:endParaRPr lang="es-CO" sz="3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510748" y="2450971"/>
            <a:ext cx="91705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Inicia el 5 de marzo de 2020 con el nombramiento de siete docentes en provisionalidad con un perfil docente en las siguientes áreas:</a:t>
            </a:r>
            <a:endParaRPr lang="x-none" sz="2000" b="1" dirty="0"/>
          </a:p>
          <a:p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7FFE68C-5DF3-4010-BA53-2F969BA3F6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49" y="3573765"/>
            <a:ext cx="1096334" cy="10196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8AB1C46-9BBD-4E79-9653-FEA75BAA02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200" y="3483700"/>
            <a:ext cx="1131673" cy="95040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8757466-A2E6-4463-8105-036294D649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128" y="3630946"/>
            <a:ext cx="1268307" cy="694643"/>
          </a:xfrm>
          <a:prstGeom prst="ellipse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D088EED-A133-49BB-BB89-3BDBE0A391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369" y="3429000"/>
            <a:ext cx="1042380" cy="109853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FDD8543-52BC-4419-A9B0-D64C2725D73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28" y="4817508"/>
            <a:ext cx="1131672" cy="112171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D0FF5BE-8D8F-4F02-9749-E11B43ABEB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37" y="4793676"/>
            <a:ext cx="1509791" cy="104567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8824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3426" y="673217"/>
            <a:ext cx="2713656" cy="91704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192696" y="940904"/>
            <a:ext cx="7834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INSTITUCIÓN EDUCATIVA MUNICIPAL MARÍA CONCEPCIÓN LOPERENA</a:t>
            </a:r>
            <a:endParaRPr lang="es-CO" sz="3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060620" y="2936383"/>
            <a:ext cx="843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CO" dirty="0"/>
          </a:p>
        </p:txBody>
      </p:sp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2E3A7F4C-CA3B-4A5B-A271-F329801CE6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737" y="2704856"/>
            <a:ext cx="8340315" cy="321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84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184" y="673217"/>
            <a:ext cx="2379898" cy="67310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081572" y="2862470"/>
            <a:ext cx="1002885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>
                <a:latin typeface="+mj-lt"/>
                <a:cs typeface="Arial" panose="020B0604020202020204" pitchFamily="34" charset="0"/>
              </a:rPr>
              <a:t>la Institución Educativa Colegio Municipal María Concepción Loperena, bajo la Resolución 3133 de octubre del 2019, emitida por la Secretaría de Educación Municipal, establece una “Estrategia Pedagógica Multigradual flexible y personalizada” para atender a la población que hace parte del programa SRPA, adaptada al marco legal ya descrito para la prestación del servicio y dando cumplimiento a las reglas de accesibilidad, calidad, pertinencia, permanencia, flexibilidad, educación inclusiva, corresponsabilidad e igualdad y no discriminación, establecidas en el decreto 2383 del 2015.</a:t>
            </a:r>
            <a:endParaRPr lang="es-ES" sz="2000" dirty="0"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DF66064-88BE-43FE-882E-DFED8A6375AD}"/>
              </a:ext>
            </a:extLst>
          </p:cNvPr>
          <p:cNvSpPr txBox="1"/>
          <p:nvPr/>
        </p:nvSpPr>
        <p:spPr>
          <a:xfrm>
            <a:off x="2527852" y="875872"/>
            <a:ext cx="61158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INSTITUCIÓN EDUCATIVA MUNICIPAL MARÍA CONCEPCIÓN LOPERENA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1215528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184" y="673217"/>
            <a:ext cx="2379898" cy="67310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510748" y="1310536"/>
            <a:ext cx="76590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MODALIDADES NO PRIVATIVAS DE LIBERTAD</a:t>
            </a:r>
            <a:endParaRPr lang="es-CO" sz="3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338470" y="2903691"/>
            <a:ext cx="98728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Modalidad internamiento semicerrado 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–</a:t>
            </a:r>
            <a:r>
              <a:rPr lang="es-ES" b="1" dirty="0">
                <a:solidFill>
                  <a:srgbClr val="365F9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Fundación Familiar Faro San José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b="1" dirty="0">
                <a:latin typeface="+mj-lt"/>
                <a:cs typeface="Times New Roman" panose="02020603050405020304" pitchFamily="18" charset="0"/>
              </a:rPr>
              <a:t>Modalidad Restablecimiento Administración de Justicia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 – Fundación Familiar Faro Santiago apóstol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Modalidad Libertad Vigilada 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–</a:t>
            </a:r>
            <a:r>
              <a:rPr lang="es-ES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Operador </a:t>
            </a:r>
            <a:r>
              <a:rPr lang="es-ES" dirty="0" err="1">
                <a:latin typeface="+mj-lt"/>
                <a:ea typeface="Times New Roman" panose="02020603050405020304" pitchFamily="18" charset="0"/>
              </a:rPr>
              <a:t>Ong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 Crecer En Familia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b="1" dirty="0">
                <a:latin typeface="+mj-lt"/>
                <a:cs typeface="Times New Roman" panose="02020603050405020304" pitchFamily="18" charset="0"/>
              </a:rPr>
              <a:t>Modalidad Reglas De Conducta 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– Centro De Servicio Judiciales Para Adolescentes  (CESPA)</a:t>
            </a:r>
            <a:endParaRPr lang="x-none" b="1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" b="1" dirty="0">
                <a:latin typeface="+mj-lt"/>
                <a:cs typeface="Times New Roman" panose="02020603050405020304" pitchFamily="18" charset="0"/>
              </a:rPr>
              <a:t>Egresados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 –</a:t>
            </a:r>
            <a:r>
              <a:rPr lang="es-ES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+mj-lt"/>
                <a:ea typeface="Times New Roman" panose="02020603050405020304" pitchFamily="18" charset="0"/>
              </a:rPr>
              <a:t>Estrategia brindada a los adolescentes que terminan procesos o sanciones pedagógicas en las diferentes modalidades no privativas</a:t>
            </a:r>
            <a:endParaRPr lang="es-CO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771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184" y="673217"/>
            <a:ext cx="2379898" cy="67310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256882" y="1607030"/>
            <a:ext cx="7678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TRABAJO EN CLASE</a:t>
            </a:r>
            <a:endParaRPr lang="es-CO" sz="3200" dirty="0"/>
          </a:p>
        </p:txBody>
      </p:sp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8DFCADDB-55B1-42BA-9542-4BB5D573AC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18" y="2622772"/>
            <a:ext cx="2620891" cy="1721862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99AEA38-2475-4EF7-9590-DC75B3BAD9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228" y="2748505"/>
            <a:ext cx="3285549" cy="172186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93815B8-E4BF-4584-995B-4A3EEA76F3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843" y="4470367"/>
            <a:ext cx="2881026" cy="156120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4A0C644-C0FA-41D8-B10B-7BC5AD20D58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63" t="20197" r="10620" b="58324"/>
          <a:stretch/>
        </p:blipFill>
        <p:spPr>
          <a:xfrm>
            <a:off x="906354" y="673217"/>
            <a:ext cx="3385457" cy="96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372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9C3863-A86F-422A-8E98-596CC6071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8511207" cy="886425"/>
          </a:xfrm>
        </p:spPr>
        <p:txBody>
          <a:bodyPr>
            <a:normAutofit/>
          </a:bodyPr>
          <a:lstStyle/>
          <a:p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TRABAJO EN CLASE</a:t>
            </a:r>
            <a:endParaRPr lang="es-CO" sz="3200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8F25DE0D-2A3A-4B69-9B7F-E37BDC73FB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77" y="2712808"/>
            <a:ext cx="3273287" cy="300824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6FDDB01-35F1-47E0-A648-A74301D0DE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034" y="2712808"/>
            <a:ext cx="4043569" cy="300824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8476FD3-A49A-4A1F-9F7D-D6070DBE6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400" y="667821"/>
            <a:ext cx="2858597" cy="88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52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8E766B-8AC8-45AE-8789-F6549488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JORNADAENTREGA DE SIM CARD</a:t>
            </a: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5967373-63F1-4330-B63A-5EA000E12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575" y="2888972"/>
            <a:ext cx="3572906" cy="2679679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10A6B70-5673-49D8-AAEC-7FE3F44127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522" y="2888974"/>
            <a:ext cx="3572904" cy="267967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1B6E36C-7868-4C7E-9CD1-60777C0D5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7495" y="645347"/>
            <a:ext cx="2423549" cy="74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60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419</TotalTime>
  <Words>240</Words>
  <Application>Microsoft Office PowerPoint</Application>
  <PresentationFormat>Panorámica</PresentationFormat>
  <Paragraphs>18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Century Schoolbook</vt:lpstr>
      <vt:lpstr>Garamond</vt:lpstr>
      <vt:lpstr>Wingdings</vt:lpstr>
      <vt:lpstr>Orgánico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TRABAJO EN CLASE</vt:lpstr>
      <vt:lpstr>JORNADAENTREGA DE SIM CARD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 Lopez</dc:creator>
  <cp:lastModifiedBy>usuario</cp:lastModifiedBy>
  <cp:revision>61</cp:revision>
  <dcterms:created xsi:type="dcterms:W3CDTF">2021-03-01T23:47:36Z</dcterms:created>
  <dcterms:modified xsi:type="dcterms:W3CDTF">2021-05-31T14:01:41Z</dcterms:modified>
</cp:coreProperties>
</file>